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9" Type="http://schemas.openxmlformats.org/officeDocument/2006/relationships/viewProps" Target="viewProps.xml" /><Relationship Id="rId1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1" Type="http://schemas.openxmlformats.org/officeDocument/2006/relationships/tableStyles" Target="tableStyles.xml" /><Relationship Id="rId20" Type="http://schemas.openxmlformats.org/officeDocument/2006/relationships/theme" Target="theme/theme1.xml" 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1.png" /><Relationship Id="rId2" Type="http://schemas.openxmlformats.org/officeDocument/2006/relationships/image" Target="../media/image100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2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4.png" /><Relationship Id="rId2" Type="http://schemas.openxmlformats.org/officeDocument/2006/relationships/image" Target="../media/image103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5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94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5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6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98.png" /><Relationship Id="rId2" Type="http://schemas.openxmlformats.org/officeDocument/2006/relationships/image" Target="../media/image9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 b="1"/>
              <a:t>Evidence for a Change to Aerosol Fractions: In a Gobi Town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3.2 Temporal variations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figure_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71600"/>
            <a:ext cx="4038600" cy="252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Annual variations of PM10 and PM2.5</a:t>
            </a:r>
          </a:p>
        </p:txBody>
      </p:sp>
      <p:pic>
        <p:nvPicPr>
          <p:cNvPr descr="images/figure_5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4300" y="1193800"/>
            <a:ext cx="2959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Daily variations of PM10 and PM2.5 at UB and DZ sites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3.3 Meteorological influence on PM10 and PM2.5 variations</a:t>
            </a:r>
          </a:p>
        </p:txBody>
      </p:sp>
      <p:pic>
        <p:nvPicPr>
          <p:cNvPr descr="images/figure_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921000" y="1193800"/>
            <a:ext cx="32893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Relationships between meteorological major factors and variations of PM10 and PM2.5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3.4 Spatio-temporal distinct feature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figure_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62000" y="1193800"/>
            <a:ext cx="3429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Spatio-temporal distinct feature of variations of PM10 and PM2.5 with PCA analysis</a:t>
            </a:r>
          </a:p>
        </p:txBody>
      </p:sp>
      <p:pic>
        <p:nvPicPr>
          <p:cNvPr descr="images/figure_7b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965700" y="1193800"/>
            <a:ext cx="34163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Patterns of meteorology and PMs at the 4 sites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3.5 Trends</a:t>
            </a:r>
          </a:p>
        </p:txBody>
      </p:sp>
      <p:pic>
        <p:nvPicPr>
          <p:cNvPr descr="images/figure_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09800" y="1193800"/>
            <a:ext cx="4711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Interannual and seasonal trends of PM10 and PM2.5 variations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4 Conclusions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….fkfdfj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2 Study sites and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2.1 Study sites</a:t>
            </a:r>
          </a:p>
          <a:p>
            <a:pPr lvl="0"/>
            <a:r>
              <a:rPr/>
              <a:t>UB (urban, in capital city, at center)</a:t>
            </a:r>
          </a:p>
          <a:p>
            <a:pPr lvl="0"/>
            <a:r>
              <a:rPr/>
              <a:t>DZ (gobi, inside town, at center)</a:t>
            </a:r>
          </a:p>
          <a:p>
            <a:pPr lvl="0"/>
            <a:r>
              <a:rPr/>
              <a:t>SS (gobi, outside town, at edge)</a:t>
            </a:r>
          </a:p>
          <a:p>
            <a:pPr lvl="0"/>
            <a:r>
              <a:rPr/>
              <a:t>ZU (gobi, inside village, at center)</a:t>
            </a:r>
          </a:p>
        </p:txBody>
      </p:sp>
      <p:pic>
        <p:nvPicPr>
          <p:cNvPr descr="images/figure_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295400"/>
            <a:ext cx="5105400" cy="170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Geographic locations of study sites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]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2.2 Data</a:t>
            </a:r>
          </a:p>
        </p:txBody>
      </p:sp>
      <p:pic>
        <p:nvPicPr>
          <p:cNvPr descr="images/table_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7100" y="1193800"/>
            <a:ext cx="7289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 b="1"/>
              <a:t>Table 1</a:t>
            </a:r>
            <a:r>
              <a:rPr/>
              <a:t>. A description of datasets obtained at the sites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2.3 Data cleaning</a:t>
            </a:r>
          </a:p>
        </p:txBody>
      </p:sp>
      <p:pic>
        <p:nvPicPr>
          <p:cNvPr descr="images/scheme_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86100" y="1193800"/>
            <a:ext cx="2971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Scheme 1. Data handling procedure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2.4 Data filling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figure_2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981200"/>
            <a:ext cx="4038600" cy="1308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 2. Data gap filling</a:t>
            </a:r>
          </a:p>
        </p:txBody>
      </p:sp>
      <p:pic>
        <p:nvPicPr>
          <p:cNvPr descr="images/figure_2c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902200" y="1193800"/>
            <a:ext cx="35179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 2b. Data gap filling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3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3.1 Comparisons</a:t>
            </a:r>
          </a:p>
        </p:txBody>
      </p:sp>
      <p:pic>
        <p:nvPicPr>
          <p:cNvPr descr="images/figure_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16300" y="1193800"/>
            <a:ext cx="2311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Distinct concentrations of coarse and fine particulates among sites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Evidence for a Change to Aerosol Fractions: In a Gobi Town</dc:title>
  <dc:creator/>
  <cp:keywords/>
  <dcterms:created xsi:type="dcterms:W3CDTF">2024-12-08T08:20:03Z</dcterms:created>
  <dcterms:modified xsi:type="dcterms:W3CDTF">2024-12-08T08:20:03Z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